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75" r:id="rId3"/>
    <p:sldId id="273" r:id="rId4"/>
    <p:sldId id="274" r:id="rId5"/>
    <p:sldId id="267" r:id="rId6"/>
    <p:sldId id="268" r:id="rId7"/>
    <p:sldId id="269" r:id="rId8"/>
    <p:sldId id="270" r:id="rId9"/>
    <p:sldId id="271" r:id="rId10"/>
    <p:sldId id="272" r:id="rId11"/>
    <p:sldId id="257" r:id="rId12"/>
    <p:sldId id="258" r:id="rId13"/>
    <p:sldId id="259" r:id="rId14"/>
    <p:sldId id="260" r:id="rId15"/>
    <p:sldId id="261" r:id="rId16"/>
    <p:sldId id="262" r:id="rId17"/>
    <p:sldId id="263" r:id="rId18"/>
    <p:sldId id="264" r:id="rId19"/>
    <p:sldId id="265" r:id="rId2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3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Ορθογώνιο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Ορθογώνιο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Ορθογώνιο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Τίτλος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9" name="Υπότιτλος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Στυλ κύριου υπότιτλου</a:t>
            </a:r>
            <a:endParaRPr kumimoji="0" lang="en-US"/>
          </a:p>
        </p:txBody>
      </p:sp>
      <p:sp>
        <p:nvSpPr>
          <p:cNvPr id="28" name="Θέση ημερομηνίας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4CFA75F5-8C5B-43F1-9638-AB9D482269A1}" type="datetimeFigureOut">
              <a:rPr lang="el-GR" smtClean="0"/>
              <a:t>16/1/2014</a:t>
            </a:fld>
            <a:endParaRPr lang="el-GR"/>
          </a:p>
        </p:txBody>
      </p:sp>
      <p:sp>
        <p:nvSpPr>
          <p:cNvPr id="17" name="Θέση υποσέλιδου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29" name="Θέση αριθμού διαφάνειας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CA0B2B9-2CF9-49E4-A50F-3D3BF14029AE}" type="slidenum">
              <a:rPr lang="el-GR" smtClean="0"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A75F5-8C5B-43F1-9638-AB9D482269A1}" type="datetimeFigureOut">
              <a:rPr lang="el-GR" smtClean="0"/>
              <a:t>16/1/2014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0B2B9-2CF9-49E4-A50F-3D3BF14029AE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4CFA75F5-8C5B-43F1-9638-AB9D482269A1}" type="datetimeFigureOut">
              <a:rPr lang="el-GR" smtClean="0"/>
              <a:t>16/1/2014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l-GR"/>
          </a:p>
        </p:txBody>
      </p:sp>
      <p:sp>
        <p:nvSpPr>
          <p:cNvPr id="7" name="Ορθογώνιο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Ορθογώνιο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Ορθογώνιο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3CA0B2B9-2CF9-49E4-A50F-3D3BF14029AE}" type="slidenum">
              <a:rPr lang="el-GR" smtClean="0"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A75F5-8C5B-43F1-9638-AB9D482269A1}" type="datetimeFigureOut">
              <a:rPr lang="el-GR" smtClean="0"/>
              <a:t>16/1/2014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CA0B2B9-2CF9-49E4-A50F-3D3BF14029AE}" type="slidenum">
              <a:rPr lang="el-GR" smtClean="0"/>
              <a:t>‹#›</a:t>
            </a:fld>
            <a:endParaRPr lang="el-GR"/>
          </a:p>
        </p:txBody>
      </p:sp>
      <p:sp>
        <p:nvSpPr>
          <p:cNvPr id="8" name="Θέση περιεχομένου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7" name="Ορθογώνιο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Ορθογώνιο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Ορθογώνιο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12" name="Θέση ημερομηνίας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A75F5-8C5B-43F1-9638-AB9D482269A1}" type="datetimeFigureOut">
              <a:rPr lang="el-GR" smtClean="0"/>
              <a:t>16/1/2014</a:t>
            </a:fld>
            <a:endParaRPr lang="el-GR"/>
          </a:p>
        </p:txBody>
      </p:sp>
      <p:sp>
        <p:nvSpPr>
          <p:cNvPr id="13" name="Θέση αριθμού διαφάνειας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3CA0B2B9-2CF9-49E4-A50F-3D3BF14029AE}" type="slidenum">
              <a:rPr lang="el-GR" smtClean="0"/>
              <a:t>‹#›</a:t>
            </a:fld>
            <a:endParaRPr lang="el-GR"/>
          </a:p>
        </p:txBody>
      </p:sp>
      <p:sp>
        <p:nvSpPr>
          <p:cNvPr id="14" name="Θέση υποσέλιδου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9" name="Θέση περιεχομένου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1" name="Θέση περιεχομένου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8" name="Θέση ημερομηνίας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4CFA75F5-8C5B-43F1-9638-AB9D482269A1}" type="datetimeFigureOut">
              <a:rPr lang="el-GR" smtClean="0"/>
              <a:t>16/1/2014</a:t>
            </a:fld>
            <a:endParaRPr lang="el-GR"/>
          </a:p>
        </p:txBody>
      </p:sp>
      <p:sp>
        <p:nvSpPr>
          <p:cNvPr id="10" name="Θέση αριθμού διαφάνειας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3CA0B2B9-2CF9-49E4-A50F-3D3BF14029AE}" type="slidenum">
              <a:rPr lang="el-GR" smtClean="0"/>
              <a:t>‹#›</a:t>
            </a:fld>
            <a:endParaRPr lang="el-GR"/>
          </a:p>
        </p:txBody>
      </p:sp>
      <p:sp>
        <p:nvSpPr>
          <p:cNvPr id="12" name="Θέση υποσέλιδου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11" name="Θέση περιεχομένου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3" name="Θέση περιεχομένου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0" name="Θέση ημερομηνίας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4CFA75F5-8C5B-43F1-9638-AB9D482269A1}" type="datetimeFigureOut">
              <a:rPr lang="el-GR" smtClean="0"/>
              <a:t>16/1/2014</a:t>
            </a:fld>
            <a:endParaRPr lang="el-GR"/>
          </a:p>
        </p:txBody>
      </p:sp>
      <p:sp>
        <p:nvSpPr>
          <p:cNvPr id="12" name="Θέση αριθμού διαφάνειας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3CA0B2B9-2CF9-49E4-A50F-3D3BF14029AE}" type="slidenum">
              <a:rPr lang="el-GR" smtClean="0"/>
              <a:t>‹#›</a:t>
            </a:fld>
            <a:endParaRPr lang="el-GR"/>
          </a:p>
        </p:txBody>
      </p:sp>
      <p:sp>
        <p:nvSpPr>
          <p:cNvPr id="14" name="Θέση υποσέλιδου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l-GR"/>
          </a:p>
        </p:txBody>
      </p:sp>
      <p:sp>
        <p:nvSpPr>
          <p:cNvPr id="16" name="Θέση κειμένου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15" name="Θέση κειμένου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A75F5-8C5B-43F1-9638-AB9D482269A1}" type="datetimeFigureOut">
              <a:rPr lang="el-GR" smtClean="0"/>
              <a:t>16/1/2014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CA0B2B9-2CF9-49E4-A50F-3D3BF14029AE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A75F5-8C5B-43F1-9638-AB9D482269A1}" type="datetimeFigureOut">
              <a:rPr lang="el-GR" smtClean="0"/>
              <a:t>16/1/2014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CA0B2B9-2CF9-49E4-A50F-3D3BF14029AE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A75F5-8C5B-43F1-9638-AB9D482269A1}" type="datetimeFigureOut">
              <a:rPr lang="el-GR" smtClean="0"/>
              <a:t>16/1/2014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CA0B2B9-2CF9-49E4-A50F-3D3BF14029AE}" type="slidenum">
              <a:rPr lang="el-GR" smtClean="0"/>
              <a:t>‹#›</a:t>
            </a:fld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9" name="Θέση περιεχομένου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8" name="Ορθογώνιο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Ορθογώνιο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Ορθογώνιο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11" name="Ορθογώνιο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Θέση ημερομηνίας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4CFA75F5-8C5B-43F1-9638-AB9D482269A1}" type="datetimeFigureOut">
              <a:rPr lang="el-GR" smtClean="0"/>
              <a:t>16/1/2014</a:t>
            </a:fld>
            <a:endParaRPr lang="el-GR"/>
          </a:p>
        </p:txBody>
      </p:sp>
      <p:sp>
        <p:nvSpPr>
          <p:cNvPr id="13" name="Θέση αριθμού διαφάνειας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3CA0B2B9-2CF9-49E4-A50F-3D3BF14029AE}" type="slidenum">
              <a:rPr lang="el-GR" smtClean="0"/>
              <a:t>‹#›</a:t>
            </a:fld>
            <a:endParaRPr lang="el-GR"/>
          </a:p>
        </p:txBody>
      </p:sp>
      <p:sp>
        <p:nvSpPr>
          <p:cNvPr id="14" name="Θέση υποσέλιδου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Θέση τίτλου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13" name="Θέση κειμένου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Θέση ημερομηνίας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CFA75F5-8C5B-43F1-9638-AB9D482269A1}" type="datetimeFigureOut">
              <a:rPr lang="el-GR" smtClean="0"/>
              <a:t>16/1/2014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7" name="Ορθογώνιο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Ορθογώνιο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Ορθογώνιο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Θέση αριθμού διαφάνειας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CA0B2B9-2CF9-49E4-A50F-3D3BF14029AE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467544" y="620688"/>
            <a:ext cx="7772400" cy="1470025"/>
          </a:xfrm>
        </p:spPr>
        <p:txBody>
          <a:bodyPr/>
          <a:lstStyle/>
          <a:p>
            <a:r>
              <a:rPr lang="en-US" dirty="0" smtClean="0"/>
              <a:t>A</a:t>
            </a:r>
            <a:r>
              <a:rPr lang="el-GR" dirty="0" smtClean="0"/>
              <a:t>ΛΕΞΑΝΔΡΟΣ ΠΑΠΑΔΙΑΜΑΝΤΗΣ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971600" y="2492896"/>
            <a:ext cx="6800800" cy="3145904"/>
          </a:xfrm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txBody>
          <a:bodyPr/>
          <a:lstStyle/>
          <a:p>
            <a:r>
              <a:rPr lang="el-GR" dirty="0" smtClean="0"/>
              <a:t>ΔΙΗΓΗΜΑ</a:t>
            </a:r>
          </a:p>
          <a:p>
            <a:r>
              <a:rPr lang="el-GR" dirty="0" smtClean="0"/>
              <a:t>ΑΓΝΑΝΤΕΜΑ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0214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ΠΑΠΑΔΙΑΜΑΝΤΗΣ ΑΛΕΞΑΝΔΡΟΣ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1331640" y="6829012"/>
            <a:ext cx="8153400" cy="4495800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7170" name="Picture 2" descr="E:\αρχείο λήψη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52736"/>
            <a:ext cx="6529358" cy="762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940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slide-11-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821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slide-12-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526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slide-13-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0852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slide-14-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841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slide-15-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912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slide-16-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910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slide-17-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261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:\slide-18-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2808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E:\slide-19-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219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26" name="Picture 2" descr="E:\PAPADIAMANTIS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62303"/>
            <a:ext cx="9073008" cy="7604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2497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ΕΡΜΗΝΕΥΤΙΚΗ ΠΡΟΣΕΓΓΙΣΗ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ΘΕΜΑ</a:t>
            </a:r>
          </a:p>
          <a:p>
            <a:r>
              <a:rPr lang="el-GR" dirty="0" smtClean="0"/>
              <a:t>Η ανοιξιάτικη αναχώρηση των ναυτικών και το αγνάντεμα των γυναικών που παίρνουν κουράγιο από τη δέηση στην Παναγιά την </a:t>
            </a:r>
            <a:r>
              <a:rPr lang="el-GR" dirty="0" err="1" smtClean="0"/>
              <a:t>Κατευοδώτρα</a:t>
            </a:r>
            <a:r>
              <a:rPr lang="el-GR" dirty="0" smtClean="0"/>
              <a:t> και </a:t>
            </a:r>
          </a:p>
          <a:p>
            <a:pPr marL="0" indent="0">
              <a:buNone/>
            </a:pPr>
            <a:r>
              <a:rPr lang="el-GR" dirty="0"/>
              <a:t> </a:t>
            </a:r>
            <a:r>
              <a:rPr lang="el-GR" dirty="0" smtClean="0"/>
              <a:t>   από τη διήγηση της γριάς </a:t>
            </a:r>
            <a:r>
              <a:rPr lang="el-GR" dirty="0" err="1" smtClean="0"/>
              <a:t>Συρραχίνας</a:t>
            </a:r>
            <a:r>
              <a:rPr lang="el-GR" dirty="0" smtClean="0"/>
              <a:t> για τη </a:t>
            </a:r>
          </a:p>
          <a:p>
            <a:pPr marL="0" indent="0">
              <a:buNone/>
            </a:pPr>
            <a:r>
              <a:rPr lang="el-GR" dirty="0"/>
              <a:t> </a:t>
            </a:r>
            <a:r>
              <a:rPr lang="el-GR" dirty="0" smtClean="0"/>
              <a:t>   </a:t>
            </a:r>
            <a:r>
              <a:rPr lang="el-GR" dirty="0" err="1" smtClean="0"/>
              <a:t>Φλανδρώ</a:t>
            </a:r>
            <a:r>
              <a:rPr lang="el-GR" dirty="0" smtClean="0"/>
              <a:t>.</a:t>
            </a:r>
          </a:p>
          <a:p>
            <a:pPr marL="0" indent="0">
              <a:buNone/>
            </a:pPr>
            <a:r>
              <a:rPr lang="el-GR" dirty="0" smtClean="0"/>
              <a:t>Το διήγημα  δημοσιεύτηκε  το 1899 ,έχει ηθογραφικό περιεχόμενο.</a:t>
            </a:r>
          </a:p>
        </p:txBody>
      </p:sp>
    </p:spTree>
    <p:extLst>
      <p:ext uri="{BB962C8B-B14F-4D97-AF65-F5344CB8AC3E}">
        <p14:creationId xmlns:p14="http://schemas.microsoft.com/office/powerpoint/2010/main" val="179347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ΒΑΣΙΚΗ ΙΔΕΑ</a:t>
            </a:r>
            <a:br>
              <a:rPr lang="el-GR" dirty="0" smtClean="0"/>
            </a:b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l-GR" dirty="0" smtClean="0"/>
              <a:t>Είναι τα ήθη ,οι συνήθειες και οι παραδόσεις της συλλογικής ζωής.</a:t>
            </a:r>
          </a:p>
          <a:p>
            <a:r>
              <a:rPr lang="el-GR" dirty="0" smtClean="0"/>
              <a:t>Η ιδέα στηρίζεται στους θεματικούς άξονες  φύση-άνθρωπος, αναδεικνύοντας τη στενή σχέση των </a:t>
            </a:r>
            <a:r>
              <a:rPr lang="el-GR" dirty="0"/>
              <a:t>α</a:t>
            </a:r>
            <a:r>
              <a:rPr lang="el-GR" dirty="0" smtClean="0"/>
              <a:t>νθρώπων της νησιωτικής  κοινωνίας με τη φύση.</a:t>
            </a:r>
          </a:p>
          <a:p>
            <a:r>
              <a:rPr lang="el-GR" dirty="0" smtClean="0"/>
              <a:t>Η ζωή τους έχει άμεση εξάρτηση από τη θάλασσα</a:t>
            </a:r>
          </a:p>
          <a:p>
            <a:pPr marL="0" indent="0">
              <a:buNone/>
            </a:pPr>
            <a:r>
              <a:rPr lang="el-GR" dirty="0"/>
              <a:t>κ</a:t>
            </a:r>
            <a:r>
              <a:rPr lang="el-GR" dirty="0" smtClean="0"/>
              <a:t>αι οι συνήθειες και οι εργασίες τους </a:t>
            </a:r>
            <a:r>
              <a:rPr lang="el-GR" dirty="0" err="1" smtClean="0"/>
              <a:t>προσδιορίζο</a:t>
            </a:r>
            <a:r>
              <a:rPr lang="el-GR" dirty="0" smtClean="0"/>
              <a:t>-</a:t>
            </a:r>
          </a:p>
          <a:p>
            <a:pPr marL="0" indent="0">
              <a:buNone/>
            </a:pPr>
            <a:r>
              <a:rPr lang="el-GR" dirty="0" err="1"/>
              <a:t>ν</a:t>
            </a:r>
            <a:r>
              <a:rPr lang="el-GR" dirty="0" err="1" smtClean="0"/>
              <a:t>ται</a:t>
            </a:r>
            <a:r>
              <a:rPr lang="el-GR" dirty="0" smtClean="0"/>
              <a:t> από τις εποχές του χρόνου.</a:t>
            </a:r>
          </a:p>
          <a:p>
            <a:pPr marL="0" indent="0">
              <a:buNone/>
            </a:pPr>
            <a:r>
              <a:rPr lang="el-GR" dirty="0" smtClean="0"/>
              <a:t>Στο διήγημα αναδεικνύεται επίσης ο ρόλος των γυναικών </a:t>
            </a:r>
          </a:p>
          <a:p>
            <a:pPr marL="0" indent="0">
              <a:buNone/>
            </a:pPr>
            <a:r>
              <a:rPr lang="el-GR" dirty="0" err="1" smtClean="0"/>
              <a:t>σ’αυτή</a:t>
            </a:r>
            <a:r>
              <a:rPr lang="el-GR" dirty="0" smtClean="0"/>
              <a:t> την αγροτική κοινωνία ,οι σκέψεις και τα συναισθήματά τους καθώς και η θρησκευτική τους ζωή. </a:t>
            </a:r>
          </a:p>
        </p:txBody>
      </p:sp>
    </p:spTree>
    <p:extLst>
      <p:ext uri="{BB962C8B-B14F-4D97-AF65-F5344CB8AC3E}">
        <p14:creationId xmlns:p14="http://schemas.microsoft.com/office/powerpoint/2010/main" val="213351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3568" y="190505"/>
            <a:ext cx="8153400" cy="990600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2050" name="Picture 2" descr="E:\images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281" y="188787"/>
            <a:ext cx="8208912" cy="7625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51252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47255" y="-243408"/>
            <a:ext cx="8153400" cy="990600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683568" y="692696"/>
            <a:ext cx="8064896" cy="5935960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3074" name="Picture 2" descr="E:\pegasus_large_t_641_13380480_type118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3859" y="116632"/>
            <a:ext cx="12458459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34435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4098" name="Picture 2" descr="E:\jamestown_ship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539" y="188641"/>
            <a:ext cx="10901857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78652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94304" y="-243408"/>
            <a:ext cx="8349696" cy="720080"/>
          </a:xfrm>
        </p:spPr>
        <p:txBody>
          <a:bodyPr>
            <a:normAutofit fontScale="90000"/>
          </a:bodyPr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122" name="Picture 2" descr="E:\αγναντεμα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36" y="0"/>
            <a:ext cx="8987464" cy="5976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88349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6146" name="Picture 2" descr="E:\αρχείο λήψης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171400"/>
            <a:ext cx="10946031" cy="7350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12886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Διάμεσος">
  <a:themeElements>
    <a:clrScheme name="Γειτνίαση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Διάμεσος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55</TotalTime>
  <Words>139</Words>
  <Application>Microsoft Office PowerPoint</Application>
  <PresentationFormat>Προβολή στην οθόνη (4:3)</PresentationFormat>
  <Paragraphs>18</Paragraphs>
  <Slides>19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19</vt:i4>
      </vt:variant>
    </vt:vector>
  </HeadingPairs>
  <TitlesOfParts>
    <vt:vector size="20" baseType="lpstr">
      <vt:lpstr>Διάμεσος</vt:lpstr>
      <vt:lpstr>AΛΕΞΑΝΔΡΟΣ ΠΑΠΑΔΙΑΜΑΝΤΗΣ</vt:lpstr>
      <vt:lpstr>Παρουσίαση του PowerPoint</vt:lpstr>
      <vt:lpstr>ΕΡΜΗΝΕΥΤΙΚΗ ΠΡΟΣΕΓΓΙΣΗ</vt:lpstr>
      <vt:lpstr>ΒΑΣΙΚΗ ΙΔΕΑ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ΠΑΠΑΔΙΑΜΑΝΤΗΣ ΑΛΕΞΑΝΔΡΟΣ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AΛΕΞΑΝΔΡΟΣ ΠΑΠΑΔΙΑΜΑΝΤΗΣ</dc:title>
  <dc:creator>STAYROS KASIMATHS</dc:creator>
  <cp:lastModifiedBy>User</cp:lastModifiedBy>
  <cp:revision>8</cp:revision>
  <dcterms:created xsi:type="dcterms:W3CDTF">2013-12-26T18:44:58Z</dcterms:created>
  <dcterms:modified xsi:type="dcterms:W3CDTF">2014-01-16T19:41:58Z</dcterms:modified>
</cp:coreProperties>
</file>