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77" r:id="rId3"/>
    <p:sldId id="268" r:id="rId4"/>
    <p:sldId id="261" r:id="rId5"/>
    <p:sldId id="272" r:id="rId6"/>
    <p:sldId id="275" r:id="rId7"/>
    <p:sldId id="276" r:id="rId8"/>
    <p:sldId id="259" r:id="rId9"/>
    <p:sldId id="267" r:id="rId10"/>
    <p:sldId id="270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A4337EF-89EA-42DB-834C-7D138D9FAB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CF1B1A-B330-4D20-A6EF-A7A2E93B7652}" type="datetimeFigureOut">
              <a:rPr lang="el-GR" smtClean="0"/>
              <a:pPr/>
              <a:t>22/3/2014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91200" cy="1371600"/>
          </a:xfrm>
        </p:spPr>
        <p:txBody>
          <a:bodyPr/>
          <a:lstStyle/>
          <a:p>
            <a:r>
              <a:rPr lang="el-GR" dirty="0" smtClean="0"/>
              <a:t>ΠΗΝΕΛΟΠΗ ΔΕΛΤΑ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ΠΡΩΤΕΣ ΕΝΘΥΜΗΣΕΙΣ</a:t>
            </a:r>
          </a:p>
          <a:p>
            <a:pPr>
              <a:buNone/>
            </a:pPr>
            <a:r>
              <a:rPr lang="el-GR" dirty="0" smtClean="0"/>
              <a:t>ΤΟ ΚΕΙΜΕΝΟ</a:t>
            </a:r>
          </a:p>
          <a:p>
            <a:pPr>
              <a:buNone/>
            </a:pPr>
            <a:r>
              <a:rPr lang="el-GR" dirty="0" smtClean="0"/>
              <a:t>Είναι απόσπασμα απ’ το αυτοβιογραφικό έργο της Πηνελόπης Δέλτα πρώτες ενθυμήσεις.</a:t>
            </a:r>
          </a:p>
          <a:p>
            <a:endParaRPr lang="el-GR" dirty="0"/>
          </a:p>
          <a:p>
            <a:pPr>
              <a:buNone/>
            </a:pPr>
            <a:r>
              <a:rPr lang="el-GR" dirty="0" smtClean="0"/>
              <a:t>ΘΕΜΑ: Η εξωτερική μορφή</a:t>
            </a:r>
            <a:r>
              <a:rPr lang="el-GR" dirty="0"/>
              <a:t> </a:t>
            </a:r>
            <a:r>
              <a:rPr lang="el-GR" dirty="0" smtClean="0"/>
              <a:t>και τα στοιχεία του χαρακτήρα του</a:t>
            </a:r>
          </a:p>
          <a:p>
            <a:pPr>
              <a:buNone/>
            </a:pPr>
            <a:r>
              <a:rPr lang="el-GR" dirty="0"/>
              <a:t>π</a:t>
            </a:r>
            <a:r>
              <a:rPr lang="el-GR" dirty="0" smtClean="0"/>
              <a:t>ατέρα που προκαλούν φόβο αλλά και θαυμασμό στο μικρό </a:t>
            </a:r>
          </a:p>
          <a:p>
            <a:pPr>
              <a:buNone/>
            </a:pPr>
            <a:r>
              <a:rPr lang="el-GR" dirty="0" smtClean="0"/>
              <a:t>Κορίτσι.</a:t>
            </a:r>
          </a:p>
          <a:p>
            <a:pPr>
              <a:buNone/>
            </a:pPr>
            <a:r>
              <a:rPr lang="el-GR" dirty="0" smtClean="0"/>
              <a:t>ΒΑΣΙΚΗ ΙΔΕΑ: Είναι η αυταρχική και απόμακρη συμπεριφορά</a:t>
            </a:r>
          </a:p>
          <a:p>
            <a:pPr>
              <a:buNone/>
            </a:pPr>
            <a:r>
              <a:rPr lang="el-GR" dirty="0" smtClean="0"/>
              <a:t>του πατέρα και οι επιπτώσεις της στην παιδική ψυχή.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23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ΙΩΝΑΣ ΔΡΑΓΟΥΜΗΣ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E:\3-95c10794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22274"/>
            <a:ext cx="9324528" cy="616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pinelopi-delta-viograf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E:\πηνελόπη δέλτ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667436" cy="67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199" y="188640"/>
            <a:ext cx="7620000" cy="616875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074" name="Picture 2" descr="E:\slide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" y="764704"/>
            <a:ext cx="8913912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E:\slide-3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E:\slide-4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E:\slide-5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E:\slide-6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E:\slide-7-1024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E:\slide-8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E:\slide-9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el-GR" dirty="0" smtClean="0"/>
              <a:t>ΠΡΩΤΕΣ ΕΝΘΥΜΗΣΕΙΣ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E:\αρχείο λήψης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5" y="1268760"/>
            <a:ext cx="76328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E:\slide-10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E:\slide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 descr="E:\slide-12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 descr="E:\slide-1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E:\slide-1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E:\slide-1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791200" cy="1371600"/>
          </a:xfrm>
        </p:spPr>
        <p:txBody>
          <a:bodyPr/>
          <a:lstStyle/>
          <a:p>
            <a:r>
              <a:rPr lang="el-GR" dirty="0" smtClean="0"/>
              <a:t>ΑΥΤΟΒΙΟΓΡΑΦΙΑ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Με τον όρο  αυτό χαρακτηρίζουμε  ένα συνεχές κείμενο ,στο οποίο </a:t>
            </a:r>
          </a:p>
          <a:p>
            <a:r>
              <a:rPr lang="el-GR" dirty="0" smtClean="0"/>
              <a:t>ένας άνθρωπος γράφει ο ίδιος την ιστορία της ζωής του ή ενός μέρους της. Στην αυτοβιογραφία συγγραφέας, αφηγητής, πρωταγωνιστής ταυτίζονται.</a:t>
            </a:r>
          </a:p>
          <a:p>
            <a:r>
              <a:rPr lang="el-GR" dirty="0" smtClean="0"/>
              <a:t>ΔΟΜΗ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ενότητα:&lt;&lt;Τον</a:t>
            </a:r>
            <a:r>
              <a:rPr lang="el-GR" dirty="0" smtClean="0"/>
              <a:t> </a:t>
            </a:r>
            <a:r>
              <a:rPr lang="el-GR" dirty="0" err="1" smtClean="0"/>
              <a:t>πατέρα……..αγάπη</a:t>
            </a:r>
            <a:r>
              <a:rPr lang="el-GR" dirty="0" smtClean="0"/>
              <a:t> της ζωής μας&gt;&gt; </a:t>
            </a:r>
            <a:r>
              <a:rPr lang="el-GR" dirty="0" err="1" smtClean="0"/>
              <a:t>Ημορφή</a:t>
            </a:r>
            <a:r>
              <a:rPr lang="el-GR" dirty="0" smtClean="0"/>
              <a:t> και η συμπεριφορά του πατέρα καθώς και τα συναισθήματα που ενέπνεε στον κόσμο.</a:t>
            </a:r>
          </a:p>
          <a:p>
            <a:r>
              <a:rPr lang="el-GR" dirty="0" smtClean="0"/>
              <a:t>2 η ενότητα: &lt;&lt;Θυμούμαι μια μέρα…………………. μα </a:t>
            </a:r>
            <a:r>
              <a:rPr lang="el-GR" dirty="0" err="1" smtClean="0"/>
              <a:t>θεότης</a:t>
            </a:r>
            <a:r>
              <a:rPr lang="el-GR" dirty="0" smtClean="0"/>
              <a:t>&gt;&gt; Η λεπτομέρεια της καθημερινότητας που απέδειξε την ψυχική ανωτερότητα του πατέρα.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24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E:\slide-1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243408"/>
            <a:ext cx="12889432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ΜΟΡΦΗ ΤΟΥ ΠΑΤΕΡΑ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E: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92888" cy="52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ΠΑΡΟΥΣΙΑ ΤΟΥ ΠΑΤΕΡΑ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Δίνεται συνολική εικόνα με σχόλια όπως επιβλητική  παρουσία, μεγαλείο,  ομορφιά, το ψηλό δεμένο αλλά λεπτό κορμί του.  Ο χαρακτήρας ήταν </a:t>
            </a:r>
            <a:r>
              <a:rPr lang="el-GR" dirty="0" err="1" smtClean="0"/>
              <a:t>απρόσιτος,αυταρχικός</a:t>
            </a:r>
            <a:r>
              <a:rPr lang="el-GR" dirty="0" smtClean="0"/>
              <a:t>, αλλά  παράλληλα και </a:t>
            </a:r>
            <a:r>
              <a:rPr lang="el-GR" dirty="0" err="1" smtClean="0"/>
              <a:t>ευγενικός,έντιμος</a:t>
            </a:r>
            <a:r>
              <a:rPr lang="el-GR" dirty="0" smtClean="0"/>
              <a:t>, </a:t>
            </a:r>
            <a:r>
              <a:rPr lang="el-GR" smtClean="0"/>
              <a:t>ακέραιος χαρακτήρας. </a:t>
            </a:r>
            <a:r>
              <a:rPr lang="el-GR" dirty="0" err="1" smtClean="0"/>
              <a:t>Ειλικρινής,υπερήφανος,ευσυνείδητος</a:t>
            </a:r>
            <a:r>
              <a:rPr lang="el-GR" dirty="0" smtClean="0"/>
              <a:t> και γενναιόδωρος για τους άλλους.</a:t>
            </a:r>
          </a:p>
          <a:p>
            <a:r>
              <a:rPr lang="el-GR" dirty="0" smtClean="0"/>
              <a:t>Το ξύλο ως παιδαγωγικό </a:t>
            </a:r>
            <a:r>
              <a:rPr lang="el-GR" dirty="0" err="1" smtClean="0"/>
              <a:t>μέσο.Οι</a:t>
            </a:r>
            <a:r>
              <a:rPr lang="el-GR" dirty="0" smtClean="0"/>
              <a:t> γονείς θεωρούσαν μπορούσαν με αυτό το μέσο να νουθετήσουν τα παιδιά διδάσκοντάς το καλό και αποτρέποντάς τα από το κακό.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5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0"/>
            <a:ext cx="4927104" cy="148478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ΤΑ ΣΥΝΑΙΣΘΗΜΑΤΑ ΤΗΣ ΑΦΗΓΗΤΡΙΑΣ.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Αναπτύσσονται παράλληλα δύο αντίρροπες</a:t>
            </a:r>
            <a:r>
              <a:rPr lang="en-US" dirty="0" smtClean="0"/>
              <a:t> </a:t>
            </a:r>
            <a:r>
              <a:rPr lang="el-GR" dirty="0" smtClean="0"/>
              <a:t> οπτικές.</a:t>
            </a:r>
            <a:r>
              <a:rPr lang="en-US" dirty="0" smtClean="0"/>
              <a:t> </a:t>
            </a:r>
            <a:r>
              <a:rPr lang="el-GR" dirty="0" smtClean="0"/>
              <a:t>(ο φόβος και ο θαυμασμός). Αυταρχική μορφή ,αλλά και επιβλητική παρουσία.</a:t>
            </a:r>
          </a:p>
          <a:p>
            <a:r>
              <a:rPr lang="el-GR" dirty="0" smtClean="0"/>
              <a:t>Το περιβάλλον όπου μεγαλώνει η αφηγήτρια της προσφέρει υλικά αγαθά, όμως της στερεί το σημαντικότερο για την ψυχική της</a:t>
            </a:r>
            <a:r>
              <a:rPr lang="en-US" dirty="0" smtClean="0"/>
              <a:t> </a:t>
            </a:r>
            <a:r>
              <a:rPr lang="el-GR" dirty="0" smtClean="0"/>
              <a:t> ισορροπία,</a:t>
            </a:r>
            <a:r>
              <a:rPr lang="en-US" dirty="0" smtClean="0"/>
              <a:t> </a:t>
            </a:r>
            <a:r>
              <a:rPr lang="el-GR" dirty="0" smtClean="0"/>
              <a:t>την  τρυφερότητα. Ο σεβασμός και η κατανόηση έχουν αντικατασταθεί από την απόλυτη πατρική εξουσία που επιβάλλει αυστηρούς κανόνες.</a:t>
            </a:r>
          </a:p>
          <a:p>
            <a:r>
              <a:rPr lang="el-GR" dirty="0" smtClean="0"/>
              <a:t>Ο αναγνώστης αισθάνεται λύπη για τα παιδικά χρόνια της </a:t>
            </a:r>
            <a:r>
              <a:rPr lang="el-GR" dirty="0" err="1" smtClean="0"/>
              <a:t>αυτοβιογράφου</a:t>
            </a:r>
            <a:r>
              <a:rPr lang="el-GR" dirty="0" smtClean="0"/>
              <a:t>, νιώθει την απελπισία της και μένει έκπληκτος απ’ τη λειτουργία του οικογενειακού περιβάλλοντος</a:t>
            </a:r>
            <a:r>
              <a:rPr lang="en-US" dirty="0" smtClean="0"/>
              <a:t>. 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Αναρωτιέται πώς είναι δυνατόν μια μορφωμένη οικογένεια να χρησιμοποιεί τόσο αντιπαιδαγωγικές μεθόδους για την ανατροφή των παιδιών.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66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ΕΛΕΥΘΕΡΙΟΣ ΒΕΝΙΖΕΛΟΣ ΠΗΝΕΛΟΠΗ ΔΕΛΤΑ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133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E: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992888" cy="47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TEXNIA 2\D5EDD77B8CA9439DDAC4E7F38230B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92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343</Words>
  <Application>Microsoft Office PowerPoint</Application>
  <PresentationFormat>Προβολή στην οθόνη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Γειτνίαση</vt:lpstr>
      <vt:lpstr>ΠΗΝΕΛΟΠΗ ΔΕΛΤΑ</vt:lpstr>
      <vt:lpstr>ΠΡΩΤΕΣ ΕΝΘΥΜΗΣΕΙΣ</vt:lpstr>
      <vt:lpstr>ΑΥΤΟΒΙΟΓΡΑΦΙΑ</vt:lpstr>
      <vt:lpstr>Παρουσίαση του PowerPoint</vt:lpstr>
      <vt:lpstr>Η ΜΟΡΦΗ ΤΟΥ ΠΑΤΕΡΑ</vt:lpstr>
      <vt:lpstr>Η ΠΑΡΟΥΣΙΑ ΤΟΥ ΠΑΤΕΡΑ</vt:lpstr>
      <vt:lpstr>ΤΑ ΣΥΝΑΙΣΘΗΜΑΤΑ ΤΗΣ ΑΦΗΓΗΤΡΙΑΣ.</vt:lpstr>
      <vt:lpstr>ΕΛΕΥΘΕΡΙΟΣ ΒΕΝΙΖΕΛΟΣ ΠΗΝΕΛΟΠΗ ΔΕΛΤΑ</vt:lpstr>
      <vt:lpstr>Παρουσίαση του PowerPoint</vt:lpstr>
      <vt:lpstr>ΙΩΝΑΣ ΔΡΑΓΟΥΜΗΣ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24</cp:revision>
  <dcterms:created xsi:type="dcterms:W3CDTF">2014-02-09T08:50:11Z</dcterms:created>
  <dcterms:modified xsi:type="dcterms:W3CDTF">2014-03-22T19:23:39Z</dcterms:modified>
</cp:coreProperties>
</file>